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658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838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16998A-173C-4C41-96B4-5DDC573979F1}" type="datetimeFigureOut">
              <a:rPr lang="cs-CZ" smtClean="0"/>
              <a:pPr/>
              <a:t>26.10.2026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FC7161-66B3-4D21-B158-07D172CEF0F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68133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FC7161-66B3-4D21-B158-07D172CEF0FE}" type="slidenum">
              <a:rPr lang="cs-CZ" smtClean="0"/>
              <a:pPr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07847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CCB29-85E3-4B97-9C25-4EE4816EA1D7}" type="datetimeFigureOut">
              <a:rPr lang="cs-CZ" smtClean="0"/>
              <a:pPr/>
              <a:t>26.10.2026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9688-CFBE-438D-824C-D1CE5865E7E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CCB29-85E3-4B97-9C25-4EE4816EA1D7}" type="datetimeFigureOut">
              <a:rPr lang="cs-CZ" smtClean="0"/>
              <a:pPr/>
              <a:t>26.10.2026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9688-CFBE-438D-824C-D1CE5865E7E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CCB29-85E3-4B97-9C25-4EE4816EA1D7}" type="datetimeFigureOut">
              <a:rPr lang="cs-CZ" smtClean="0"/>
              <a:pPr/>
              <a:t>26.10.2026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9688-CFBE-438D-824C-D1CE5865E7E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CCB29-85E3-4B97-9C25-4EE4816EA1D7}" type="datetimeFigureOut">
              <a:rPr lang="cs-CZ" smtClean="0"/>
              <a:pPr/>
              <a:t>26.10.2026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9688-CFBE-438D-824C-D1CE5865E7E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CCB29-85E3-4B97-9C25-4EE4816EA1D7}" type="datetimeFigureOut">
              <a:rPr lang="cs-CZ" smtClean="0"/>
              <a:pPr/>
              <a:t>26.10.2026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9688-CFBE-438D-824C-D1CE5865E7E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CCB29-85E3-4B97-9C25-4EE4816EA1D7}" type="datetimeFigureOut">
              <a:rPr lang="cs-CZ" smtClean="0"/>
              <a:pPr/>
              <a:t>26.10.2026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9688-CFBE-438D-824C-D1CE5865E7E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CCB29-85E3-4B97-9C25-4EE4816EA1D7}" type="datetimeFigureOut">
              <a:rPr lang="cs-CZ" smtClean="0"/>
              <a:pPr/>
              <a:t>26.10.2026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9688-CFBE-438D-824C-D1CE5865E7E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CCB29-85E3-4B97-9C25-4EE4816EA1D7}" type="datetimeFigureOut">
              <a:rPr lang="cs-CZ" smtClean="0"/>
              <a:pPr/>
              <a:t>26.10.2026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9688-CFBE-438D-824C-D1CE5865E7E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Klepnutím na ikonu přidáte obrázek.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CCB29-85E3-4B97-9C25-4EE4816EA1D7}" type="datetimeFigureOut">
              <a:rPr lang="cs-CZ" smtClean="0"/>
              <a:pPr/>
              <a:t>26.10.2026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9688-CFBE-438D-824C-D1CE5865E7E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CCB29-85E3-4B97-9C25-4EE4816EA1D7}" type="datetimeFigureOut">
              <a:rPr lang="cs-CZ" smtClean="0"/>
              <a:pPr/>
              <a:t>26.10.2026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9688-CFBE-438D-824C-D1CE5865E7E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9CCB29-85E3-4B97-9C25-4EE4816EA1D7}" type="datetimeFigureOut">
              <a:rPr lang="cs-CZ" smtClean="0"/>
              <a:pPr/>
              <a:t>26.10.2026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9688-CFBE-438D-824C-D1CE5865E7E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9CCB29-85E3-4B97-9C25-4EE4816EA1D7}" type="datetimeFigureOut">
              <a:rPr lang="cs-CZ" smtClean="0"/>
              <a:pPr/>
              <a:t>26.10.2026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69688-CFBE-438D-824C-D1CE5865E7E8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0" y="2130425"/>
            <a:ext cx="9252520" cy="1470025"/>
          </a:xfrm>
        </p:spPr>
        <p:txBody>
          <a:bodyPr>
            <a:noAutofit/>
          </a:bodyPr>
          <a:lstStyle/>
          <a:p>
            <a:r>
              <a:rPr lang="cs-CZ" sz="5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SBĚRNÝ DVŮR </a:t>
            </a:r>
            <a:br>
              <a:rPr lang="cs-CZ" sz="5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cs-CZ" sz="5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UZAVŘEN</a:t>
            </a:r>
            <a:br>
              <a:rPr lang="cs-CZ" sz="7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endParaRPr lang="cs-CZ" sz="7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0" y="3886200"/>
            <a:ext cx="9144000" cy="1752600"/>
          </a:xfrm>
        </p:spPr>
        <p:txBody>
          <a:bodyPr>
            <a:normAutofit fontScale="25000" lnSpcReduction="20000"/>
          </a:bodyPr>
          <a:lstStyle/>
          <a:p>
            <a:pPr algn="l"/>
            <a:endParaRPr lang="cs-CZ" b="1" dirty="0">
              <a:solidFill>
                <a:schemeClr val="tx1">
                  <a:lumMod val="50000"/>
                  <a:lumOff val="50000"/>
                </a:schemeClr>
              </a:solidFill>
              <a:latin typeface="Atrament Std SemiBold" pitchFamily="50" charset="-18"/>
            </a:endParaRPr>
          </a:p>
          <a:p>
            <a:r>
              <a:rPr lang="cs-CZ" sz="28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SOBOTA 31.10.2026</a:t>
            </a:r>
          </a:p>
          <a:p>
            <a:endParaRPr lang="cs-CZ" sz="26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cs-CZ" sz="21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TECHNICKÉ DŮVODY</a:t>
            </a:r>
          </a:p>
        </p:txBody>
      </p:sp>
      <p:pic>
        <p:nvPicPr>
          <p:cNvPr id="1027" name="Picture 3" descr="C:\Users\Vláďa\Desktop\Untitled-1wwe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428604"/>
            <a:ext cx="9144000" cy="6351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rezentace-drasov2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Prezentace-drasov2</Template>
  <TotalTime>19</TotalTime>
  <Words>11</Words>
  <Application>Microsoft Office PowerPoint</Application>
  <PresentationFormat>Předvádění na obrazovce (4:3)</PresentationFormat>
  <Paragraphs>6</Paragraphs>
  <Slides>1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5" baseType="lpstr">
      <vt:lpstr>Arial</vt:lpstr>
      <vt:lpstr>Atrament Std SemiBold</vt:lpstr>
      <vt:lpstr>Calibri</vt:lpstr>
      <vt:lpstr>Prezentace-drasov2</vt:lpstr>
      <vt:lpstr>SBĚRNÝ DVŮR   UZAVŘEN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User</dc:creator>
  <cp:lastModifiedBy>Windows User</cp:lastModifiedBy>
  <cp:revision>14</cp:revision>
  <dcterms:created xsi:type="dcterms:W3CDTF">2013-04-05T09:08:08Z</dcterms:created>
  <dcterms:modified xsi:type="dcterms:W3CDTF">2026-10-26T07:16:52Z</dcterms:modified>
</cp:coreProperties>
</file>